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71" r:id="rId5"/>
    <p:sldId id="270"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6"/>
    <p:restoredTop sz="94649"/>
  </p:normalViewPr>
  <p:slideViewPr>
    <p:cSldViewPr snapToGrid="0">
      <p:cViewPr>
        <p:scale>
          <a:sx n="190" d="100"/>
          <a:sy n="190" d="100"/>
        </p:scale>
        <p:origin x="1184" y="10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MC </a:t>
            </a:r>
            <a:r>
              <a:rPr lang="en-US" dirty="0" err="1"/>
              <a:t>Frontalot</a:t>
            </a:r>
            <a:r>
              <a:rPr lang="en-US" dirty="0"/>
              <a:t> - It Is Pitch Dark</a:t>
            </a:r>
          </a:p>
          <a:p>
            <a:pPr marL="0" lvl="0" indent="0" algn="l" rtl="0">
              <a:lnSpc>
                <a:spcPct val="115000"/>
              </a:lnSpc>
              <a:spcBef>
                <a:spcPts val="600"/>
              </a:spcBef>
              <a:spcAft>
                <a:spcPts val="0"/>
              </a:spcAft>
              <a:buNone/>
            </a:pPr>
            <a:r>
              <a:rPr lang="en-US" dirty="0"/>
              <a:t>https://</a:t>
            </a:r>
            <a:r>
              <a:rPr lang="en-US" dirty="0" err="1"/>
              <a:t>www.youtube.com</a:t>
            </a:r>
            <a:r>
              <a:rPr lang="en-US" dirty="0"/>
              <a:t>/</a:t>
            </a:r>
            <a:r>
              <a:rPr lang="en-US" dirty="0" err="1"/>
              <a:t>watch?v</a:t>
            </a:r>
            <a:r>
              <a:rPr lang="en-US" dirty="0"/>
              <a:t>=4nigRT2KmCE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https://</a:t>
            </a:r>
            <a:r>
              <a:rPr lang="en-US" dirty="0" err="1"/>
              <a:t>www.seanmichaelragan.com</a:t>
            </a:r>
            <a:r>
              <a:rPr lang="en-US" dirty="0"/>
              <a:t>/html/[2008-03-07]_</a:t>
            </a:r>
            <a:r>
              <a:rPr lang="en-US" dirty="0" err="1"/>
              <a:t>Choose_Your_Own_Adventure_book_as_directed_graph.shtml</a:t>
            </a:r>
            <a:endParaRPr lang="en-US" dirty="0"/>
          </a:p>
          <a:p>
            <a:endParaRPr lang="en-US" dirty="0"/>
          </a:p>
        </p:txBody>
      </p:sp>
    </p:spTree>
    <p:extLst>
      <p:ext uri="{BB962C8B-B14F-4D97-AF65-F5344CB8AC3E}">
        <p14:creationId xmlns:p14="http://schemas.microsoft.com/office/powerpoint/2010/main" val="179915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4nigRT2KmC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youtube.com/watch?v=4nigRT2KmC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Front geeked around for an evening in a basement in Massachusetts. It got filmed in HD. Then Jason Scott made a whole video out of it. The song and the video are in service of Jason's upcoming documentary about text adventures, Get Lamp, but you get to enjoy it now. Peek the cameo by Steve Meretzky." title="MC Frontalot - It Is Pitch Dark">
            <a:hlinkClick r:id="rId3"/>
          </p:cNvPr>
          <p:cNvPicPr preferRelativeResize="0"/>
          <p:nvPr/>
        </p:nvPicPr>
        <p:blipFill>
          <a:blip r:embed="rId4">
            <a:alphaModFix/>
          </a:blip>
          <a:stretch>
            <a:fillRect/>
          </a:stretch>
        </p:blipFill>
        <p:spPr>
          <a:xfrm>
            <a:off x="0" y="-857231"/>
            <a:ext cx="9144000" cy="6857969"/>
          </a:xfrm>
          <a:prstGeom prst="rect">
            <a:avLst/>
          </a:prstGeom>
          <a:noFill/>
          <a:ln>
            <a:noFill/>
          </a:ln>
        </p:spPr>
      </p:pic>
      <p:sp>
        <p:nvSpPr>
          <p:cNvPr id="2" name="Rectangle 1">
            <a:extLst>
              <a:ext uri="{FF2B5EF4-FFF2-40B4-BE49-F238E27FC236}">
                <a16:creationId xmlns:a16="http://schemas.microsoft.com/office/drawing/2014/main" id="{6310ED4E-A154-FF48-9708-5E1247F890B1}"/>
              </a:ext>
            </a:extLst>
          </p:cNvPr>
          <p:cNvSpPr/>
          <p:nvPr/>
        </p:nvSpPr>
        <p:spPr>
          <a:xfrm>
            <a:off x="72571" y="4835723"/>
            <a:ext cx="2542684" cy="307777"/>
          </a:xfrm>
          <a:prstGeom prst="rect">
            <a:avLst/>
          </a:prstGeom>
        </p:spPr>
        <p:txBody>
          <a:bodyPr wrap="none">
            <a:spAutoFit/>
          </a:bodyPr>
          <a:lstStyle/>
          <a:p>
            <a:r>
              <a:rPr lang="en-US" dirty="0">
                <a:hlinkClick r:id="rId5"/>
              </a:rPr>
              <a:t>MC Frontalot - It Is Pitch Dark</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FFFFFF"/>
                </a:solidFill>
              </a:rPr>
              <a:t>What’s the difference between a conversational agent and a work of interactive fiction?  </a:t>
            </a:r>
            <a:r>
              <a:rPr lang="en" b="1" dirty="0">
                <a:solidFill>
                  <a:srgbClr val="FFFFFF"/>
                </a:solidFill>
              </a:rPr>
              <a:t>The simulated world.</a:t>
            </a:r>
            <a:endParaRPr b="1" dirty="0">
              <a:solidFill>
                <a:srgbClr val="FFFFFF"/>
              </a:solidFill>
            </a:endParaRPr>
          </a:p>
          <a:p>
            <a:pPr marL="0" lvl="0" indent="0">
              <a:spcBef>
                <a:spcPts val="1600"/>
              </a:spcBef>
              <a:spcAft>
                <a:spcPts val="1600"/>
              </a:spcAft>
              <a:buNone/>
            </a:pPr>
            <a:r>
              <a:rPr lang="en" dirty="0">
                <a:solidFill>
                  <a:srgbClr val="FFFFFF"/>
                </a:solidFill>
              </a:rPr>
              <a:t>It represents the physical environment, and things like</a:t>
            </a:r>
            <a:br>
              <a:rPr lang="en" dirty="0">
                <a:solidFill>
                  <a:srgbClr val="FFFFFF"/>
                </a:solidFill>
              </a:rPr>
            </a:br>
            <a:r>
              <a:rPr lang="en" dirty="0">
                <a:solidFill>
                  <a:srgbClr val="FFFFFF"/>
                </a:solidFill>
              </a:rPr>
              <a:t>• Settings or locations</a:t>
            </a:r>
            <a:br>
              <a:rPr lang="en" dirty="0">
                <a:solidFill>
                  <a:srgbClr val="FFFFFF"/>
                </a:solidFill>
              </a:rPr>
            </a:br>
            <a:r>
              <a:rPr lang="en" dirty="0">
                <a:solidFill>
                  <a:srgbClr val="FFFFFF"/>
                </a:solidFill>
              </a:rPr>
              <a:t>• Physical objects in each setting</a:t>
            </a:r>
            <a:br>
              <a:rPr lang="en" dirty="0">
                <a:solidFill>
                  <a:srgbClr val="FFFFFF"/>
                </a:solidFill>
              </a:rPr>
            </a:br>
            <a:r>
              <a:rPr lang="en" dirty="0">
                <a:solidFill>
                  <a:srgbClr val="FFFFFF"/>
                </a:solidFill>
              </a:rPr>
              <a:t>• The player’s character </a:t>
            </a:r>
            <a:br>
              <a:rPr lang="en" dirty="0">
                <a:solidFill>
                  <a:srgbClr val="FFFFFF"/>
                </a:solidFill>
              </a:rPr>
            </a:br>
            <a:r>
              <a:rPr lang="en" dirty="0">
                <a:solidFill>
                  <a:srgbClr val="FFFFFF"/>
                </a:solidFill>
              </a:rPr>
              <a:t>• </a:t>
            </a:r>
            <a:r>
              <a:rPr lang="en-US" dirty="0">
                <a:solidFill>
                  <a:srgbClr val="FFFFFF"/>
                </a:solidFill>
              </a:rPr>
              <a:t>Non-player c</a:t>
            </a:r>
            <a:r>
              <a:rPr lang="en" dirty="0" err="1">
                <a:solidFill>
                  <a:srgbClr val="FFFFFF"/>
                </a:solidFill>
              </a:rPr>
              <a:t>haracters</a:t>
            </a:r>
            <a:br>
              <a:rPr lang="en" dirty="0">
                <a:solidFill>
                  <a:srgbClr val="FFFFFF"/>
                </a:solidFill>
              </a:rPr>
            </a:br>
            <a:r>
              <a:rPr lang="en" dirty="0">
                <a:solidFill>
                  <a:srgbClr val="FFFFFF"/>
                </a:solidFill>
              </a:rPr>
              <a:t>It also represents and simulates the physical laws of the environment.</a:t>
            </a:r>
            <a:endParaRPr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l="7880" t="9141" r="8458" b="6994"/>
          <a:stretch/>
        </p:blipFill>
        <p:spPr>
          <a:xfrm>
            <a:off x="0" y="-5830"/>
            <a:ext cx="9144000" cy="5155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Verbs</a:t>
            </a:r>
            <a:endParaRPr/>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34768"/>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blip>
          <a:srcRect l="40376"/>
          <a:stretch/>
        </p:blipFill>
        <p:spPr>
          <a:xfrm>
            <a:off x="4669325" y="-35100"/>
            <a:ext cx="4386550" cy="551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Games</a:t>
            </a:r>
            <a:endParaRPr/>
          </a:p>
        </p:txBody>
      </p:sp>
      <p:sp>
        <p:nvSpPr>
          <p:cNvPr id="60" name="Google Shape;60;p14"/>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Daphne Ippolito </a:t>
            </a:r>
            <a:endParaRPr/>
          </a:p>
          <a:p>
            <a:pPr marL="0" lvl="0" indent="0" algn="ctr" rtl="0">
              <a:spcBef>
                <a:spcPts val="0"/>
              </a:spcBef>
              <a:spcAft>
                <a:spcPts val="0"/>
              </a:spcAft>
              <a:buNone/>
            </a:pPr>
            <a:r>
              <a:rPr lang="en"/>
              <a:t>Chris Callison-Burch</a:t>
            </a:r>
            <a:endParaRPr/>
          </a:p>
          <a:p>
            <a:pPr marL="0" lvl="0" indent="0" algn="ctr" rtl="0">
              <a:spcBef>
                <a:spcPts val="0"/>
              </a:spcBef>
              <a:spcAft>
                <a:spcPts val="0"/>
              </a:spcAft>
              <a:buNone/>
            </a:pPr>
            <a:endParaRPr/>
          </a:p>
          <a:p>
            <a:pPr marL="0" lvl="0" indent="0" algn="ctr" rtl="0">
              <a:spcBef>
                <a:spcPts val="0"/>
              </a:spcBef>
              <a:spcAft>
                <a:spcPts val="0"/>
              </a:spcAft>
              <a:buNone/>
            </a:pPr>
            <a:r>
              <a:rPr lang="en"/>
              <a:t>http://interactive-fiction-class.org</a:t>
            </a:r>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1970s, “Choose your own adventure” books grew in popularity.</a:t>
            </a:r>
            <a:endParaRPr dirty="0"/>
          </a:p>
          <a:p>
            <a:pPr marL="0" lvl="0" indent="0" algn="l" rtl="0">
              <a:spcBef>
                <a:spcPts val="1600"/>
              </a:spcBef>
              <a:spcAft>
                <a:spcPts val="0"/>
              </a:spcAft>
              <a:buNone/>
            </a:pPr>
            <a:endParaRPr dirty="0"/>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E594D-F333-E746-BBCD-1F7E7B108DE0}"/>
              </a:ext>
            </a:extLst>
          </p:cNvPr>
          <p:cNvPicPr>
            <a:picLocks noChangeAspect="1"/>
          </p:cNvPicPr>
          <p:nvPr/>
        </p:nvPicPr>
        <p:blipFill>
          <a:blip r:embed="rId3"/>
          <a:stretch>
            <a:fillRect/>
          </a:stretch>
        </p:blipFill>
        <p:spPr>
          <a:xfrm>
            <a:off x="3439889" y="0"/>
            <a:ext cx="5662740" cy="5143500"/>
          </a:xfrm>
          <a:prstGeom prst="rect">
            <a:avLst/>
          </a:prstGeom>
        </p:spPr>
      </p:pic>
      <p:pic>
        <p:nvPicPr>
          <p:cNvPr id="7" name="Picture 6">
            <a:extLst>
              <a:ext uri="{FF2B5EF4-FFF2-40B4-BE49-F238E27FC236}">
                <a16:creationId xmlns:a16="http://schemas.microsoft.com/office/drawing/2014/main" id="{4CEECD26-369D-7A47-B3FE-717DB1F2A27F}"/>
              </a:ext>
            </a:extLst>
          </p:cNvPr>
          <p:cNvPicPr>
            <a:picLocks noChangeAspect="1"/>
          </p:cNvPicPr>
          <p:nvPr/>
        </p:nvPicPr>
        <p:blipFill>
          <a:blip r:embed="rId4"/>
          <a:stretch>
            <a:fillRect/>
          </a:stretch>
        </p:blipFill>
        <p:spPr>
          <a:xfrm>
            <a:off x="3375" y="0"/>
            <a:ext cx="3079102" cy="5143500"/>
          </a:xfrm>
          <a:prstGeom prst="rect">
            <a:avLst/>
          </a:prstGeom>
        </p:spPr>
      </p:pic>
    </p:spTree>
    <p:extLst>
      <p:ext uri="{BB962C8B-B14F-4D97-AF65-F5344CB8AC3E}">
        <p14:creationId xmlns:p14="http://schemas.microsoft.com/office/powerpoint/2010/main" val="29703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D23E-FB09-1A4C-B49F-164955B3A282}"/>
              </a:ext>
            </a:extLst>
          </p:cNvPr>
          <p:cNvSpPr>
            <a:spLocks noGrp="1"/>
          </p:cNvSpPr>
          <p:nvPr>
            <p:ph type="title"/>
          </p:nvPr>
        </p:nvSpPr>
        <p:spPr/>
        <p:txBody>
          <a:bodyPr/>
          <a:lstStyle/>
          <a:p>
            <a:r>
              <a:rPr lang="en-US" dirty="0"/>
              <a:t>Paper &amp; Pencil Interactive Fiction</a:t>
            </a:r>
          </a:p>
        </p:txBody>
      </p:sp>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30158" y="2039061"/>
            <a:ext cx="4272445" cy="2395064"/>
          </a:xfrm>
          <a:prstGeom prst="rect">
            <a:avLst/>
          </a:prstGeom>
        </p:spPr>
      </p:pic>
      <p:pic>
        <p:nvPicPr>
          <p:cNvPr id="9" name="Picture 8">
            <a:extLst>
              <a:ext uri="{FF2B5EF4-FFF2-40B4-BE49-F238E27FC236}">
                <a16:creationId xmlns:a16="http://schemas.microsoft.com/office/drawing/2014/main" id="{122ADDF1-D916-5C4E-A925-5C7D471490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00" b="90467" l="2667" r="96800">
                        <a14:foregroundMark x1="13200" y1="64467" x2="4800" y2="60400"/>
                        <a14:foregroundMark x1="4800" y1="60400" x2="6933" y2="41600"/>
                        <a14:foregroundMark x1="6933" y1="41600" x2="9200" y2="51000"/>
                        <a14:foregroundMark x1="9200" y1="51000" x2="7667" y2="60800"/>
                        <a14:foregroundMark x1="7667" y1="60800" x2="9267" y2="60133"/>
                        <a14:foregroundMark x1="9533" y1="61867" x2="6600" y2="61867"/>
                        <a14:foregroundMark x1="6600" y1="85067" x2="6867" y2="77200"/>
                        <a14:foregroundMark x1="3333" y1="83733" x2="2667" y2="84133"/>
                        <a14:foregroundMark x1="58800" y1="90267" x2="68267" y2="90533"/>
                        <a14:foregroundMark x1="68267" y1="90533" x2="58933" y2="88733"/>
                        <a14:foregroundMark x1="58933" y1="88733" x2="58800" y2="88600"/>
                        <a14:foregroundMark x1="78067" y1="76667" x2="90933" y2="61933"/>
                        <a14:foregroundMark x1="90933" y1="61933" x2="92067" y2="52733"/>
                        <a14:foregroundMark x1="92067" y1="52733" x2="74133" y2="46400"/>
                        <a14:foregroundMark x1="74133" y1="46400" x2="64733" y2="45867"/>
                        <a14:foregroundMark x1="64733" y1="45867" x2="57333" y2="47800"/>
                        <a14:foregroundMark x1="93667" y1="58867" x2="96800" y2="53733"/>
                        <a14:foregroundMark x1="94800" y1="53200" x2="95333" y2="53467"/>
                        <a14:foregroundMark x1="44333" y1="55067" x2="45000" y2="54267"/>
                        <a14:foregroundMark x1="45133" y1="54133" x2="45133" y2="54133"/>
                        <a14:foregroundMark x1="48533" y1="51467" x2="49067" y2="51467"/>
                        <a14:foregroundMark x1="50133" y1="48467" x2="49733" y2="45600"/>
                        <a14:foregroundMark x1="42400" y1="47467" x2="43600" y2="46933"/>
                        <a14:foregroundMark x1="42800" y1="52133" x2="44333" y2="49933"/>
                        <a14:foregroundMark x1="45667" y1="55533" x2="44733" y2="53467"/>
                        <a14:foregroundMark x1="39267" y1="54800" x2="40333" y2="54267"/>
                        <a14:foregroundMark x1="36533" y1="51600" x2="36867" y2="50200"/>
                        <a14:foregroundMark x1="34933" y1="46133" x2="33400" y2="15733"/>
                        <a14:foregroundMark x1="33400" y1="15733" x2="37800" y2="7467"/>
                        <a14:foregroundMark x1="37800" y1="7467" x2="57133" y2="5400"/>
                        <a14:foregroundMark x1="57133" y1="5400" x2="62733" y2="13000"/>
                        <a14:foregroundMark x1="62733" y1="13000" x2="58467" y2="41400"/>
                        <a14:foregroundMark x1="58467" y1="41400" x2="35600" y2="45333"/>
                        <a14:foregroundMark x1="41267" y1="46667" x2="41400" y2="46067"/>
                        <a14:foregroundMark x1="44667" y1="46267" x2="44200" y2="45333"/>
                        <a14:foregroundMark x1="38600" y1="49667" x2="38800" y2="49733"/>
                      </a14:backgroundRemoval>
                    </a14:imgEffect>
                  </a14:imgLayer>
                </a14:imgProps>
              </a:ext>
            </a:extLst>
          </a:blip>
          <a:stretch>
            <a:fillRect/>
          </a:stretch>
        </p:blipFill>
        <p:spPr>
          <a:xfrm>
            <a:off x="4456392" y="89036"/>
            <a:ext cx="5307969" cy="5307969"/>
          </a:xfrm>
          <a:prstGeom prst="rect">
            <a:avLst/>
          </a:prstGeom>
        </p:spPr>
      </p:pic>
      <p:sp>
        <p:nvSpPr>
          <p:cNvPr id="12" name="Google Shape;65;p15">
            <a:extLst>
              <a:ext uri="{FF2B5EF4-FFF2-40B4-BE49-F238E27FC236}">
                <a16:creationId xmlns:a16="http://schemas.microsoft.com/office/drawing/2014/main" id="{7020AE8C-6BE5-5144-86EE-4538CA0D0A4A}"/>
              </a:ext>
            </a:extLst>
          </p:cNvPr>
          <p:cNvSpPr txBox="1">
            <a:spLocks/>
          </p:cNvSpPr>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None/>
            </a:pPr>
            <a:r>
              <a:rPr lang="en-US" dirty="0"/>
              <a:t>Dungeons &amp; Dragons is a fantasy tabletop role playing game first published in 1974.</a:t>
            </a:r>
          </a:p>
          <a:p>
            <a:pPr marL="0" indent="0">
              <a:buNone/>
            </a:pPr>
            <a:endParaRPr lang="en-US" dirty="0"/>
          </a:p>
        </p:txBody>
      </p:sp>
    </p:spTree>
    <p:extLst>
      <p:ext uri="{BB962C8B-B14F-4D97-AF65-F5344CB8AC3E}">
        <p14:creationId xmlns:p14="http://schemas.microsoft.com/office/powerpoint/2010/main" val="116371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Fiction Games</a:t>
            </a:r>
            <a:endParaRPr/>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two essential components of interactive fiction are </a:t>
            </a:r>
            <a:endParaRPr/>
          </a:p>
          <a:p>
            <a:pPr marL="457200" lvl="0" indent="-342900" algn="l" rtl="0">
              <a:spcBef>
                <a:spcPts val="1600"/>
              </a:spcBef>
              <a:spcAft>
                <a:spcPts val="0"/>
              </a:spcAft>
              <a:buSzPts val="1800"/>
              <a:buChar char="●"/>
            </a:pPr>
            <a:r>
              <a:rPr lang="en"/>
              <a:t>The </a:t>
            </a:r>
            <a:r>
              <a:rPr lang="en" b="1"/>
              <a:t>parser, </a:t>
            </a:r>
            <a:r>
              <a:rPr lang="en"/>
              <a:t>which is the component that analyzes natural language input in an interactive fiction work. </a:t>
            </a:r>
            <a:endParaRPr/>
          </a:p>
          <a:p>
            <a:pPr marL="457200" lvl="0" indent="-342900" algn="l" rtl="0">
              <a:spcBef>
                <a:spcPts val="0"/>
              </a:spcBef>
              <a:spcAft>
                <a:spcPts val="0"/>
              </a:spcAft>
              <a:buSzPts val="1800"/>
              <a:buChar char="●"/>
            </a:pPr>
            <a:r>
              <a:rPr lang="en"/>
              <a:t>The </a:t>
            </a:r>
            <a:r>
              <a:rPr lang="en" b="1"/>
              <a:t>world model, </a:t>
            </a:r>
            <a:r>
              <a:rPr lang="en"/>
              <a:t>which is setting of an interactive fiction work.</a:t>
            </a:r>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Will it rain tomorrow?  Set an alarm for 6:30a.m.  Play music from They Might Be Giants.  How many pints are in a gallon?  Add blueberries to my shopping list.  When did </a:t>
            </a:r>
            <a:br>
              <a:rPr lang="en"/>
            </a:br>
            <a:r>
              <a:rPr lang="en"/>
              <a:t>California become a state? When is the Winter </a:t>
            </a:r>
            <a:br>
              <a:rPr lang="en"/>
            </a:br>
            <a:r>
              <a:rPr lang="en"/>
              <a:t>solstace?  What is the weather like in Hawaii this </a:t>
            </a:r>
            <a:br>
              <a:rPr lang="en"/>
            </a:br>
            <a:r>
              <a:rPr lang="en"/>
              <a:t>weekend?  Turn off the lights. Open the pod bay </a:t>
            </a:r>
            <a:br>
              <a:rPr lang="en"/>
            </a:br>
            <a:r>
              <a:rPr lang="en"/>
              <a:t>doors.</a:t>
            </a:r>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a:p>
            <a:pPr marL="0" lvl="0" indent="0" algn="l" rtl="0">
              <a:spcBef>
                <a:spcPts val="0"/>
              </a:spcBef>
              <a:spcAft>
                <a:spcPts val="0"/>
              </a:spcAft>
              <a:buNone/>
            </a:pPr>
            <a:endParaRPr/>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423</Words>
  <Application>Microsoft Macintosh PowerPoint</Application>
  <PresentationFormat>On-screen Show (16:9)</PresentationFormat>
  <Paragraphs>33</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Dark</vt:lpstr>
      <vt:lpstr>PowerPoint Presentation</vt:lpstr>
      <vt:lpstr>Text Adventure Games</vt:lpstr>
      <vt:lpstr>Paper Interactive Fiction</vt:lpstr>
      <vt:lpstr>PowerPoint Presentation</vt:lpstr>
      <vt:lpstr>Paper &amp; Pencil Interactive Fiction</vt:lpstr>
      <vt:lpstr>Computer Games Before Graphics</vt:lpstr>
      <vt:lpstr>Interactive Fiction Games</vt:lpstr>
      <vt:lpstr>Natural Language Understanding</vt:lpstr>
      <vt:lpstr>Natural Language Understanding </vt:lpstr>
      <vt:lpstr>Simulated World</vt:lpstr>
      <vt:lpstr>Locations</vt:lpstr>
      <vt:lpstr>PowerPoint Presentation</vt:lpstr>
      <vt:lpstr>Objects</vt:lpstr>
      <vt:lpstr>Verbs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Callison-Burch, Christopher</cp:lastModifiedBy>
  <cp:revision>31</cp:revision>
  <dcterms:modified xsi:type="dcterms:W3CDTF">2020-01-13T21:21:28Z</dcterms:modified>
</cp:coreProperties>
</file>